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4" r:id="rId12"/>
    <p:sldId id="276" r:id="rId13"/>
    <p:sldId id="278" r:id="rId14"/>
    <p:sldId id="277" r:id="rId15"/>
    <p:sldId id="279" r:id="rId16"/>
    <p:sldId id="283" r:id="rId17"/>
    <p:sldId id="284" r:id="rId18"/>
    <p:sldId id="285" r:id="rId19"/>
    <p:sldId id="293" r:id="rId20"/>
    <p:sldId id="286" r:id="rId21"/>
    <p:sldId id="289" r:id="rId22"/>
    <p:sldId id="290" r:id="rId23"/>
    <p:sldId id="308" r:id="rId24"/>
    <p:sldId id="291" r:id="rId25"/>
    <p:sldId id="292" r:id="rId26"/>
    <p:sldId id="267" r:id="rId27"/>
    <p:sldId id="266" r:id="rId28"/>
    <p:sldId id="305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4520B-0F09-480C-ACC9-9D35E2DEFCB1}" type="datetimeFigureOut">
              <a:rPr lang="lt-LT" smtClean="0"/>
              <a:pPr/>
              <a:t>2018.11.15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1E9C-6E4D-4F65-AE82-43BB3A95FF6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765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41E9C-6E4D-4F65-AE82-43BB3A95FF6A}" type="slidenum">
              <a:rPr lang="lt-LT" smtClean="0"/>
              <a:pPr/>
              <a:t>11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898775"/>
          </a:xfrm>
        </p:spPr>
        <p:txBody>
          <a:bodyPr>
            <a:normAutofit fontScale="90000"/>
          </a:bodyPr>
          <a:lstStyle/>
          <a:p>
            <a:pPr lvl="0"/>
            <a:r>
              <a:rPr lang="lt-LT" sz="6000" b="1" dirty="0"/>
              <a:t>Švenčionių rajono kultūros įstaigų veikla ir </a:t>
            </a:r>
            <a:r>
              <a:rPr lang="lt-LT" sz="6000" b="1" dirty="0" smtClean="0"/>
              <a:t>perspektyvos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lt-LT" sz="6000" b="1" dirty="0" smtClean="0"/>
              <a:t/>
            </a:r>
            <a:br>
              <a:rPr lang="lt-LT" sz="6000" b="1" dirty="0" smtClean="0"/>
            </a:br>
            <a:r>
              <a:rPr lang="en-US" sz="3600" dirty="0" err="1" smtClean="0"/>
              <a:t>Milda</a:t>
            </a:r>
            <a:r>
              <a:rPr lang="en-US" sz="3600" dirty="0" smtClean="0"/>
              <a:t>  </a:t>
            </a:r>
            <a:r>
              <a:rPr lang="en-US" sz="3600" dirty="0" err="1" smtClean="0"/>
              <a:t>Dikmonien</a:t>
            </a:r>
            <a:r>
              <a:rPr lang="lt-LT" sz="3600" dirty="0" smtClean="0"/>
              <a:t>ė</a:t>
            </a:r>
            <a:endParaRPr lang="lt-LT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/>
              <a:t>Pagyvenusių žmonių šokių kolektyvas „Trepsis“, vadovė Jolanta </a:t>
            </a:r>
            <a:r>
              <a:rPr lang="lt-LT" sz="4000" b="1" dirty="0" err="1"/>
              <a:t>Razmienė</a:t>
            </a:r>
            <a:endParaRPr lang="lt-LT" sz="4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 descr="d:\Users\Mildad\Desktop\Trep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4618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pPr algn="ctr"/>
            <a:r>
              <a:rPr lang="lt-LT" sz="2800" b="1" dirty="0"/>
              <a:t>Liaudiškos muzikos kapela „Kaimynai“ ir vaikų folkloro kolektyvas „</a:t>
            </a:r>
            <a:r>
              <a:rPr lang="lt-LT" sz="2800" b="1" dirty="0" err="1"/>
              <a:t>Saulalė</a:t>
            </a:r>
            <a:r>
              <a:rPr lang="lt-LT" sz="2800" b="1" dirty="0"/>
              <a:t>“, vadovas Rimantas </a:t>
            </a:r>
            <a:r>
              <a:rPr lang="lt-LT" sz="2800" b="1" dirty="0" err="1"/>
              <a:t>Ankėnas</a:t>
            </a:r>
            <a:endParaRPr lang="lt-LT" sz="28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 descr="d:\Users\Mildad\Desktop\Vaikų folkloro ansambli, Kiamyn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27392"/>
            <a:ext cx="8229600" cy="447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b="1" dirty="0"/>
              <a:t>Strūnaičio kapela „</a:t>
            </a:r>
            <a:r>
              <a:rPr lang="lt-LT" sz="4000" b="1" dirty="0" err="1"/>
              <a:t>Merkūna</a:t>
            </a:r>
            <a:r>
              <a:rPr lang="lt-LT" sz="4000" b="1" dirty="0"/>
              <a:t>“, </a:t>
            </a:r>
            <a:br>
              <a:rPr lang="lt-LT" sz="4000" b="1" dirty="0"/>
            </a:br>
            <a:r>
              <a:rPr lang="lt-LT" sz="4000" b="1" dirty="0"/>
              <a:t>vadovas Jonas </a:t>
            </a:r>
            <a:r>
              <a:rPr lang="lt-LT" sz="4000" b="1" dirty="0" err="1"/>
              <a:t>Meškelė</a:t>
            </a:r>
            <a:endParaRPr lang="lt-LT" sz="4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d:\Users\Mildad\Desktop\Vidutinės kaimo kap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/>
              <a:t>Pabradės miesto kultūros centras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26" name="Picture 2" descr="d:\Users\Mildad\Desktop\Pabrades 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758860"/>
            <a:ext cx="8367556" cy="4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400" b="1" dirty="0"/>
              <a:t>Pabradės miesto kultūros centro kolektyvų ir dalyvių skaičius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 </a:t>
            </a:r>
            <a:r>
              <a:rPr lang="lt-LT" sz="2800" dirty="0"/>
              <a:t>Kultūros centre veikia 10 kolektyvų, 2-uose skyriuose – 4 kolektyvai;</a:t>
            </a:r>
          </a:p>
          <a:p>
            <a:pPr>
              <a:buNone/>
            </a:pPr>
            <a:endParaRPr lang="lt-LT" sz="2800" dirty="0"/>
          </a:p>
          <a:p>
            <a:r>
              <a:rPr lang="lt-LT" sz="2800" dirty="0"/>
              <a:t>Kultūros centre dalyvauja 160 dalyvių, skyriuose – 60;</a:t>
            </a:r>
          </a:p>
          <a:p>
            <a:r>
              <a:rPr lang="lt-LT" sz="2800" dirty="0"/>
              <a:t>Kultūros centre – 62 vaikai, skyriuose – 24;</a:t>
            </a:r>
          </a:p>
          <a:p>
            <a:r>
              <a:rPr lang="lt-LT" sz="2800" dirty="0"/>
              <a:t>Kultūros centre suaugusių dalyvių – 98, skyriuose – 36.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400" b="1" dirty="0"/>
              <a:t>Pabradės </a:t>
            </a:r>
            <a:r>
              <a:rPr lang="lt-LT" sz="4400" b="1" dirty="0" err="1"/>
              <a:t>fanfarinis</a:t>
            </a:r>
            <a:r>
              <a:rPr lang="lt-LT" sz="4400" b="1" dirty="0"/>
              <a:t> orkestras, </a:t>
            </a:r>
            <a:r>
              <a:rPr lang="lt-LT" sz="4000" b="1" dirty="0"/>
              <a:t>vadovas Bronislovas Vilimas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d:\Users\Mildad\Desktop\Pabradės fanfarinis orkest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9372"/>
            <a:ext cx="8229600" cy="4453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lt-LT" b="1" dirty="0" err="1"/>
              <a:t>Pavoverės</a:t>
            </a:r>
            <a:r>
              <a:rPr lang="lt-LT" b="1" dirty="0"/>
              <a:t> vario dūdų orkestras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 descr="d:\Users\Mildad\Desktop\Pavoverės vario dūdų orkest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42083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400" b="1" dirty="0"/>
              <a:t>Moterų vokalinis ansamblis „</a:t>
            </a:r>
            <a:r>
              <a:rPr lang="lt-LT" sz="4400" b="1" dirty="0" err="1"/>
              <a:t>Magūnianka</a:t>
            </a:r>
            <a:r>
              <a:rPr lang="lt-LT" sz="4400" b="1" dirty="0"/>
              <a:t>“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 descr="d:\Users\Mildad\Desktop\magūni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80250"/>
            <a:ext cx="8153399" cy="497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/>
              <a:t>Švenčionėlių miesto kultūros centras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d:\Users\Mildad\Desktop\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4577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b="1" dirty="0"/>
              <a:t>Švenčionėlių miesto kultūros centras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9600" y="2438400"/>
            <a:ext cx="7696200" cy="388620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2050" name="Picture 2" descr="d:\Users\Mildad\Desktop\k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49205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lt-LT" b="1" dirty="0"/>
              <a:t>Švenčionių rajono demografija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Rajono gyventojų skaičius</a:t>
            </a:r>
            <a:r>
              <a:rPr lang="en-US" dirty="0"/>
              <a:t> </a:t>
            </a:r>
            <a:r>
              <a:rPr lang="lt-LT" dirty="0"/>
              <a:t>2018 m.</a:t>
            </a:r>
            <a:r>
              <a:rPr lang="en-US" dirty="0"/>
              <a:t> </a:t>
            </a:r>
            <a:r>
              <a:rPr lang="lt-LT" dirty="0"/>
              <a:t>– 24 608</a:t>
            </a:r>
            <a:r>
              <a:rPr lang="en-US" dirty="0"/>
              <a:t> </a:t>
            </a:r>
            <a:r>
              <a:rPr lang="en-US" dirty="0" err="1"/>
              <a:t>gyventojai</a:t>
            </a:r>
            <a:endParaRPr lang="en-US" dirty="0"/>
          </a:p>
          <a:p>
            <a:pPr>
              <a:buNone/>
            </a:pPr>
            <a:r>
              <a:rPr lang="lt-LT" dirty="0"/>
              <a:t> </a:t>
            </a:r>
            <a:endParaRPr lang="en-US" dirty="0"/>
          </a:p>
          <a:p>
            <a:r>
              <a:rPr lang="lt-LT" dirty="0"/>
              <a:t>Švenčionyse – 4 262</a:t>
            </a:r>
            <a:r>
              <a:rPr lang="en-US" dirty="0"/>
              <a:t> </a:t>
            </a:r>
            <a:r>
              <a:rPr lang="en-US" dirty="0" err="1"/>
              <a:t>gyventojai</a:t>
            </a:r>
            <a:endParaRPr lang="lt-LT" dirty="0"/>
          </a:p>
          <a:p>
            <a:r>
              <a:rPr lang="lt-LT" dirty="0"/>
              <a:t>Švenčionėliuose – 4 978</a:t>
            </a:r>
            <a:r>
              <a:rPr lang="en-US" dirty="0"/>
              <a:t> </a:t>
            </a:r>
            <a:r>
              <a:rPr lang="en-US" dirty="0" err="1"/>
              <a:t>gyventojai</a:t>
            </a:r>
            <a:endParaRPr lang="lt-LT" dirty="0"/>
          </a:p>
          <a:p>
            <a:r>
              <a:rPr lang="lt-LT" dirty="0"/>
              <a:t>Pabradėje – 5 459</a:t>
            </a:r>
            <a:r>
              <a:rPr lang="en-US" dirty="0"/>
              <a:t> </a:t>
            </a:r>
            <a:r>
              <a:rPr lang="en-US" dirty="0" err="1"/>
              <a:t>gyventojai</a:t>
            </a:r>
            <a:endParaRPr lang="en-US" dirty="0"/>
          </a:p>
          <a:p>
            <a:pPr>
              <a:buNone/>
            </a:pPr>
            <a:endParaRPr lang="lt-LT" dirty="0"/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b="1" dirty="0"/>
              <a:t>Švenčionėlių miesto kultūros centro kolektyvų ir dalyvių skaičius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/>
              <a:t>Kultūros centre veikia 9 kolektyvai, 3 skyriuose – 14 kolektyvai;</a:t>
            </a:r>
          </a:p>
          <a:p>
            <a:pPr>
              <a:buNone/>
            </a:pPr>
            <a:endParaRPr lang="lt-LT" sz="2800" dirty="0"/>
          </a:p>
          <a:p>
            <a:r>
              <a:rPr lang="lt-LT" sz="2800" dirty="0"/>
              <a:t>Kultūros centre dalyvauja 134 dalyviai, skyriuose – 96;</a:t>
            </a:r>
          </a:p>
          <a:p>
            <a:r>
              <a:rPr lang="lt-LT" sz="2800" dirty="0"/>
              <a:t>Kultūros centre – 79 vaikai, skyriuose – 110;</a:t>
            </a:r>
          </a:p>
          <a:p>
            <a:r>
              <a:rPr lang="lt-LT" sz="2800" dirty="0"/>
              <a:t>Kultūros centre suaugusių dalyvių – 55, skyriuose – 118.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sz="4400" b="1" dirty="0"/>
              <a:t>Sutartinių </a:t>
            </a:r>
            <a:r>
              <a:rPr lang="lt-LT" sz="4400" b="1" dirty="0" err="1"/>
              <a:t>giedotojų</a:t>
            </a:r>
            <a:r>
              <a:rPr lang="lt-LT" sz="4400" b="1" dirty="0"/>
              <a:t> kolektyvas „</a:t>
            </a:r>
            <a:r>
              <a:rPr lang="lt-LT" sz="4400" b="1" dirty="0" err="1"/>
              <a:t>Lakiūtė</a:t>
            </a:r>
            <a:r>
              <a:rPr lang="lt-LT" sz="4400" b="1" dirty="0"/>
              <a:t>“, vadovė Milda Petkevičienė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42" name="Picture 2" descr="d:\Users\Mildad\Desktop\lakiūte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87" y="1905000"/>
            <a:ext cx="8358013" cy="469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400" b="1" dirty="0"/>
              <a:t>Vaikų folkloro kolektyvas „</a:t>
            </a:r>
            <a:r>
              <a:rPr lang="lt-LT" sz="4400" b="1" dirty="0" err="1"/>
              <a:t>Eršketėlis</a:t>
            </a:r>
            <a:r>
              <a:rPr lang="lt-LT" sz="4400" b="1" dirty="0"/>
              <a:t>“</a:t>
            </a:r>
            <a:br>
              <a:rPr lang="lt-LT" sz="4400" b="1" dirty="0"/>
            </a:br>
            <a:r>
              <a:rPr lang="lt-LT" sz="4400" b="1" dirty="0"/>
              <a:t>vadovė Loreta Šidlauskienė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1266" name="Picture 2" descr="d:\Users\Mildad\Desktop\erškėtėlia dainų šventė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534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lt-LT" b="1" dirty="0"/>
              <a:t>„Ant </a:t>
            </a:r>
            <a:r>
              <a:rPr lang="lt-LT" b="1" dirty="0" err="1"/>
              <a:t>Sarios</a:t>
            </a:r>
            <a:r>
              <a:rPr lang="lt-LT" b="1" dirty="0"/>
              <a:t> krantų“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d:\Users\Mildad\Desktop\kapelų festivalis Ant sarios krantų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382000" cy="458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400" b="1" dirty="0"/>
              <a:t>Lietuvos šimtmečio dainų šventė „Vardan tos...“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Dainų šventėje Švenčionių rajonui atstovavo 19 kolektyvų, šventėje dalyvavo 477 dalyviai.</a:t>
            </a:r>
          </a:p>
          <a:p>
            <a:pPr>
              <a:buNone/>
            </a:pPr>
            <a:endParaRPr lang="lt-LT" dirty="0"/>
          </a:p>
          <a:p>
            <a:r>
              <a:rPr lang="lt-LT" b="1" dirty="0"/>
              <a:t>Folkloro dienoje „Didžių žmonių žemė“</a:t>
            </a:r>
            <a:r>
              <a:rPr lang="lt-LT" dirty="0"/>
              <a:t> dalyvavo:</a:t>
            </a:r>
          </a:p>
          <a:p>
            <a:r>
              <a:rPr lang="lt-LT" dirty="0"/>
              <a:t> 7 folkloro ansambliai, </a:t>
            </a:r>
          </a:p>
          <a:p>
            <a:r>
              <a:rPr lang="lt-LT" dirty="0"/>
              <a:t>3 pavieniai muzikantai, </a:t>
            </a:r>
          </a:p>
          <a:p>
            <a:r>
              <a:rPr lang="lt-LT" dirty="0"/>
              <a:t>2 pasakotojai, </a:t>
            </a:r>
          </a:p>
          <a:p>
            <a:r>
              <a:rPr lang="lt-LT" dirty="0"/>
              <a:t>žolininkė.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/>
              <a:t>Folkloro dienos </a:t>
            </a:r>
            <a:br>
              <a:rPr lang="lt-LT" b="1" dirty="0"/>
            </a:br>
            <a:r>
              <a:rPr lang="lt-LT" b="1" dirty="0"/>
              <a:t>„Didžių žmonių žemė“ dalyviai: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Autofit/>
          </a:bodyPr>
          <a:lstStyle/>
          <a:p>
            <a:r>
              <a:rPr lang="lt-LT" sz="1800" dirty="0"/>
              <a:t>Švenčionių miesto kultūros centro Adutiškio filialo Lazdinių-Adutiškio folkloro ansamblis (vadovai Palmira Krivickienė ir Stanislovas Rumbutis),  </a:t>
            </a:r>
          </a:p>
          <a:p>
            <a:r>
              <a:rPr lang="lt-LT" sz="1800" dirty="0"/>
              <a:t>Švenčionių miesto kultūros centro tradicinės muzikos kapela „Kaimynai“ ir vaikų folkloro ansamblis „</a:t>
            </a:r>
            <a:r>
              <a:rPr lang="lt-LT" sz="1800" dirty="0" err="1"/>
              <a:t>Saulalė</a:t>
            </a:r>
            <a:r>
              <a:rPr lang="lt-LT" sz="1800" dirty="0"/>
              <a:t>“ (vadovas Rimantas </a:t>
            </a:r>
            <a:r>
              <a:rPr lang="lt-LT" sz="1800" dirty="0" err="1"/>
              <a:t>Ankėnas</a:t>
            </a:r>
            <a:r>
              <a:rPr lang="lt-LT" sz="1800" dirty="0"/>
              <a:t>), </a:t>
            </a:r>
          </a:p>
          <a:p>
            <a:r>
              <a:rPr lang="lt-LT" sz="1800" dirty="0"/>
              <a:t>Adutiškio pagrindinės mokyklos folkloro ansamblis „</a:t>
            </a:r>
            <a:r>
              <a:rPr lang="lt-LT" sz="1800" dirty="0" err="1"/>
              <a:t>Vosilkelė</a:t>
            </a:r>
            <a:r>
              <a:rPr lang="lt-LT" sz="1800" dirty="0"/>
              <a:t>“ (vadovas Kazimieras </a:t>
            </a:r>
            <a:r>
              <a:rPr lang="lt-LT" sz="1800" dirty="0" err="1"/>
              <a:t>Pranskus</a:t>
            </a:r>
            <a:r>
              <a:rPr lang="lt-LT" sz="1800" dirty="0"/>
              <a:t>), </a:t>
            </a:r>
          </a:p>
          <a:p>
            <a:r>
              <a:rPr lang="lt-LT" sz="1800" dirty="0"/>
              <a:t>Švenčionėlių miesto kultūros centro sutartinių </a:t>
            </a:r>
            <a:r>
              <a:rPr lang="lt-LT" sz="1800" dirty="0" err="1"/>
              <a:t>giedotojų</a:t>
            </a:r>
            <a:r>
              <a:rPr lang="lt-LT" sz="1800" dirty="0"/>
              <a:t> grupė „</a:t>
            </a:r>
            <a:r>
              <a:rPr lang="lt-LT" sz="1800" dirty="0" err="1"/>
              <a:t>Lakiūtė</a:t>
            </a:r>
            <a:r>
              <a:rPr lang="lt-LT" sz="1800" dirty="0"/>
              <a:t>“ (vadovė Milda Petkevičienė)  </a:t>
            </a:r>
          </a:p>
          <a:p>
            <a:r>
              <a:rPr lang="lt-LT" sz="1800" dirty="0"/>
              <a:t>Švenčionėlių vaikų folkloro ansamblis „</a:t>
            </a:r>
            <a:r>
              <a:rPr lang="lt-LT" sz="1800" dirty="0" err="1"/>
              <a:t>Eršketėlis</a:t>
            </a:r>
            <a:r>
              <a:rPr lang="lt-LT" sz="1800" dirty="0"/>
              <a:t>“ (vadovės Loreta Šidlauskienė ir Virginija </a:t>
            </a:r>
            <a:r>
              <a:rPr lang="lt-LT" sz="1800" dirty="0" err="1"/>
              <a:t>Beržinskienė</a:t>
            </a:r>
            <a:r>
              <a:rPr lang="lt-LT" sz="1800" dirty="0"/>
              <a:t>), </a:t>
            </a:r>
          </a:p>
          <a:p>
            <a:r>
              <a:rPr lang="lt-LT" sz="1800" dirty="0"/>
              <a:t>Švenčionių Zigmo Žemaičio gimnazijos folkloro ansamblis „</a:t>
            </a:r>
            <a:r>
              <a:rPr lang="lt-LT" sz="1800" dirty="0" err="1"/>
              <a:t>Aušrela</a:t>
            </a:r>
            <a:r>
              <a:rPr lang="lt-LT" sz="1800" dirty="0"/>
              <a:t>“ (vadovas Kazimieras </a:t>
            </a:r>
            <a:r>
              <a:rPr lang="lt-LT" sz="1800" dirty="0" err="1"/>
              <a:t>Pranskus</a:t>
            </a:r>
            <a:r>
              <a:rPr lang="lt-LT" sz="1800" dirty="0"/>
              <a:t>), </a:t>
            </a:r>
          </a:p>
          <a:p>
            <a:r>
              <a:rPr lang="lt-LT" sz="1800" dirty="0"/>
              <a:t>pasakotojai Algirdas </a:t>
            </a:r>
            <a:r>
              <a:rPr lang="lt-LT" sz="1800" dirty="0" err="1"/>
              <a:t>Breidokas</a:t>
            </a:r>
            <a:r>
              <a:rPr lang="lt-LT" sz="1800" dirty="0"/>
              <a:t> ir Renata </a:t>
            </a:r>
            <a:r>
              <a:rPr lang="lt-LT" sz="1800" dirty="0" err="1"/>
              <a:t>Sliesoraitytė</a:t>
            </a:r>
            <a:r>
              <a:rPr lang="lt-LT" sz="1800" dirty="0"/>
              <a:t>, </a:t>
            </a:r>
          </a:p>
          <a:p>
            <a:r>
              <a:rPr lang="lt-LT" sz="1800" dirty="0"/>
              <a:t>muzikantai Dainė Stanislava </a:t>
            </a:r>
            <a:r>
              <a:rPr lang="lt-LT" sz="1800" dirty="0" err="1"/>
              <a:t>Rumbutytė</a:t>
            </a:r>
            <a:r>
              <a:rPr lang="lt-LT" sz="1800" dirty="0"/>
              <a:t>, Stanislovas Rumbutis, Dainius </a:t>
            </a:r>
            <a:r>
              <a:rPr lang="lt-LT" sz="1800" dirty="0" err="1"/>
              <a:t>Valacka</a:t>
            </a:r>
            <a:r>
              <a:rPr lang="lt-LT" sz="1800" dirty="0"/>
              <a:t>, žolininkė Rasa </a:t>
            </a:r>
            <a:r>
              <a:rPr lang="lt-LT" sz="1800" dirty="0" err="1"/>
              <a:t>Breidokienė</a:t>
            </a:r>
            <a:r>
              <a:rPr lang="lt-LT" sz="1800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„</a:t>
            </a:r>
            <a:r>
              <a:rPr lang="en-US" b="1" dirty="0" err="1"/>
              <a:t>Juozapin</a:t>
            </a:r>
            <a:r>
              <a:rPr lang="lt-LT" b="1" dirty="0"/>
              <a:t>ės aukštaitiškai“</a:t>
            </a:r>
          </a:p>
        </p:txBody>
      </p:sp>
      <p:pic>
        <p:nvPicPr>
          <p:cNvPr id="1028" name="Picture 4" descr="C:\Documents and Settings\Adminas\Desktop\icsdye13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848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t-LT" sz="4400" b="1" dirty="0"/>
              <a:t>Rajono šventė „</a:t>
            </a:r>
            <a:r>
              <a:rPr lang="en-US" sz="4400" b="1" dirty="0" err="1"/>
              <a:t>Rudens</a:t>
            </a:r>
            <a:r>
              <a:rPr lang="en-US" sz="4400" b="1" dirty="0"/>
              <a:t> </a:t>
            </a:r>
            <a:r>
              <a:rPr lang="en-US" sz="4400" b="1" dirty="0" err="1"/>
              <a:t>kermo</a:t>
            </a:r>
            <a:r>
              <a:rPr lang="lt-LT" sz="4400" b="1" dirty="0" err="1"/>
              <a:t>šius</a:t>
            </a:r>
            <a:r>
              <a:rPr lang="lt-LT" sz="4400" b="1" dirty="0"/>
              <a:t>“</a:t>
            </a:r>
          </a:p>
        </p:txBody>
      </p:sp>
      <p:pic>
        <p:nvPicPr>
          <p:cNvPr id="1028" name="Picture 4" descr="E:\Pranešimas  2018 lapkričio 8 d\iu4l8d9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7818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b="1" dirty="0"/>
              <a:t>„Labanoras – mažoji kultūros sostinė 2017“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d:\Users\Mildad\Desktop\labanorine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05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Nuoširdžiai dėkoju už praleistą laiką drauge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 </a:t>
            </a:r>
            <a:br>
              <a:rPr lang="lt-LT" dirty="0"/>
            </a:br>
            <a:r>
              <a:rPr lang="lt-LT" b="1" dirty="0"/>
              <a:t>Švenčionių rajono kultūros centrai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lt-LT" sz="2800" dirty="0"/>
              <a:t>Švenčionių, Švenčionėlių, Pabradės miestų kultūros centrai bei devyni jų skyriai</a:t>
            </a:r>
            <a:r>
              <a:rPr lang="en-US" sz="2800" dirty="0"/>
              <a:t>:</a:t>
            </a:r>
          </a:p>
          <a:p>
            <a:pPr lvl="0"/>
            <a:r>
              <a:rPr lang="lt-LT" dirty="0"/>
              <a:t>Švenčionių miesto kultūros centrui priklauso 4 kaimuose esantys skyriai</a:t>
            </a:r>
            <a:r>
              <a:rPr lang="en-US" dirty="0"/>
              <a:t>: </a:t>
            </a:r>
            <a:r>
              <a:rPr lang="lt-LT" dirty="0"/>
              <a:t>Adutiškio, </a:t>
            </a:r>
            <a:r>
              <a:rPr lang="lt-LT" dirty="0" err="1"/>
              <a:t>Stanislavavo</a:t>
            </a:r>
            <a:r>
              <a:rPr lang="lt-LT" dirty="0"/>
              <a:t>, Strūnaičio, Vidutinės;</a:t>
            </a:r>
          </a:p>
          <a:p>
            <a:pPr lvl="0"/>
            <a:r>
              <a:rPr lang="lt-LT" dirty="0"/>
              <a:t>Švenčionėlių miesto kultūros centrui</a:t>
            </a:r>
            <a:r>
              <a:rPr lang="en-US" dirty="0"/>
              <a:t> – </a:t>
            </a:r>
            <a:r>
              <a:rPr lang="lt-LT" dirty="0"/>
              <a:t>3 skyriai</a:t>
            </a:r>
            <a:r>
              <a:rPr lang="en-US" dirty="0"/>
              <a:t>:</a:t>
            </a:r>
            <a:r>
              <a:rPr lang="lt-LT" dirty="0"/>
              <a:t>  Kaltanėnų, </a:t>
            </a:r>
            <a:r>
              <a:rPr lang="lt-LT" dirty="0" err="1"/>
              <a:t>Sarių</a:t>
            </a:r>
            <a:r>
              <a:rPr lang="lt-LT" dirty="0"/>
              <a:t>, </a:t>
            </a:r>
            <a:r>
              <a:rPr lang="lt-LT" dirty="0" err="1"/>
              <a:t>Pašaminės</a:t>
            </a:r>
            <a:r>
              <a:rPr lang="en-US" dirty="0"/>
              <a:t>;</a:t>
            </a:r>
            <a:r>
              <a:rPr lang="lt-LT" dirty="0"/>
              <a:t> </a:t>
            </a:r>
          </a:p>
          <a:p>
            <a:pPr lvl="0"/>
            <a:r>
              <a:rPr lang="lt-LT" dirty="0"/>
              <a:t>Pabradės miesto kultūros centrui – 2 skyriai</a:t>
            </a:r>
            <a:r>
              <a:rPr lang="en-US" dirty="0"/>
              <a:t>:</a:t>
            </a:r>
            <a:r>
              <a:rPr lang="lt-LT" dirty="0"/>
              <a:t> </a:t>
            </a:r>
            <a:r>
              <a:rPr lang="lt-LT" dirty="0" err="1"/>
              <a:t>Magūnų</a:t>
            </a:r>
            <a:r>
              <a:rPr lang="lt-LT" dirty="0"/>
              <a:t>, </a:t>
            </a:r>
            <a:r>
              <a:rPr lang="lt-LT" dirty="0" err="1"/>
              <a:t>Pavoverės</a:t>
            </a:r>
            <a:r>
              <a:rPr lang="lt-LT" dirty="0"/>
              <a:t>. </a:t>
            </a:r>
          </a:p>
          <a:p>
            <a:pPr>
              <a:buNone/>
            </a:pPr>
            <a:endParaRPr lang="lt-LT" sz="3600" dirty="0"/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05800" cy="2620962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/>
              <a:t>Lietuvos nacionalinis kultūros centras 26-iems rajono mėgėjų meno kolektyvams suteikė kategorijas už meninį lygį, veiklą ir pasiektus rezultatus</a:t>
            </a:r>
          </a:p>
        </p:txBody>
      </p:sp>
      <p:pic>
        <p:nvPicPr>
          <p:cNvPr id="3" name="Content Placeholder 2" descr="C:\Documents and Settings\Adminas\Desktop\untitled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8560"/>
            <a:ext cx="8229600" cy="2113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as\Desktop\untitled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462837" cy="539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as\Desktop\untitled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63311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as\Desktop\untitled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246015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Autofit/>
          </a:bodyPr>
          <a:lstStyle/>
          <a:p>
            <a:pPr algn="ctr"/>
            <a:r>
              <a:rPr lang="lt-LT" sz="4400" b="1" dirty="0"/>
              <a:t>Švenčionių miesto kultūros centro kolektyvų ir dalyvių skaičius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/>
          </a:bodyPr>
          <a:lstStyle/>
          <a:p>
            <a:r>
              <a:rPr lang="lt-LT" sz="2400" dirty="0"/>
              <a:t>Kultūros centre veikia 8 kolektyvai, 4 skyriuose – 18 kolektyvų;</a:t>
            </a:r>
          </a:p>
          <a:p>
            <a:pPr>
              <a:buNone/>
            </a:pPr>
            <a:endParaRPr lang="lt-LT" sz="2400" dirty="0"/>
          </a:p>
          <a:p>
            <a:r>
              <a:rPr lang="lt-LT" sz="2400" dirty="0"/>
              <a:t>Kultūros centre dalyvauja 204 dalyviai, skyriuose – 125;</a:t>
            </a:r>
          </a:p>
          <a:p>
            <a:r>
              <a:rPr lang="lt-LT" sz="2400" dirty="0"/>
              <a:t>Kultūros centre – 122 vaikai, skyriuose – 24;</a:t>
            </a:r>
          </a:p>
          <a:p>
            <a:r>
              <a:rPr lang="lt-LT" sz="2400" dirty="0"/>
              <a:t>Kultūros centre suaugusių dalyvių – 82, skyriuose – 101.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b="1" dirty="0"/>
              <a:t>Dainų ir šokių ansamblis „Aukštaitija“ </a:t>
            </a:r>
            <a:r>
              <a:rPr lang="lt-LT" sz="3600" b="1" dirty="0"/>
              <a:t/>
            </a:r>
            <a:br>
              <a:rPr lang="lt-LT" sz="3600" b="1" dirty="0"/>
            </a:br>
            <a:r>
              <a:rPr lang="lt-LT" sz="2700" b="1" dirty="0"/>
              <a:t>vadovai: Jolanta </a:t>
            </a:r>
            <a:r>
              <a:rPr lang="lt-LT" sz="2700" b="1" dirty="0" err="1"/>
              <a:t>Razmienė</a:t>
            </a:r>
            <a:r>
              <a:rPr lang="lt-LT" sz="2700" b="1" dirty="0"/>
              <a:t>, Ilona </a:t>
            </a:r>
            <a:r>
              <a:rPr lang="lt-LT" sz="2700" b="1" dirty="0" err="1"/>
              <a:t>Vinikaitė</a:t>
            </a:r>
            <a:r>
              <a:rPr lang="lt-LT" sz="2700" b="1" dirty="0"/>
              <a:t>, Gintautas Beržinskas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 descr="d:\Users\Mildad\Desktop\Aukštaitij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43348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1098</TotalTime>
  <Words>491</Words>
  <Application>Microsoft Office PowerPoint</Application>
  <PresentationFormat>Demonstracija ekrane (4:3)</PresentationFormat>
  <Paragraphs>66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0" baseType="lpstr">
      <vt:lpstr>Flow</vt:lpstr>
      <vt:lpstr>Švenčionių rajono kultūros įstaigų veikla ir perspektyvos  Milda  Dikmonienė</vt:lpstr>
      <vt:lpstr>Švenčionių rajono demografija</vt:lpstr>
      <vt:lpstr>  Švenčionių rajono kultūros centrai  </vt:lpstr>
      <vt:lpstr>Lietuvos nacionalinis kultūros centras 26-iems rajono mėgėjų meno kolektyvams suteikė kategorijas už meninį lygį, veiklą ir pasiektus rezultatus</vt:lpstr>
      <vt:lpstr>PowerPoint pristatymas</vt:lpstr>
      <vt:lpstr>PowerPoint pristatymas</vt:lpstr>
      <vt:lpstr>PowerPoint pristatymas</vt:lpstr>
      <vt:lpstr>Švenčionių miesto kultūros centro kolektyvų ir dalyvių skaičius</vt:lpstr>
      <vt:lpstr>Dainų ir šokių ansamblis „Aukštaitija“  vadovai: Jolanta Razmienė, Ilona Vinikaitė, Gintautas Beržinskas</vt:lpstr>
      <vt:lpstr>Pagyvenusių žmonių šokių kolektyvas „Trepsis“, vadovė Jolanta Razmienė</vt:lpstr>
      <vt:lpstr>Liaudiškos muzikos kapela „Kaimynai“ ir vaikų folkloro kolektyvas „Saulalė“, vadovas Rimantas Ankėnas</vt:lpstr>
      <vt:lpstr>Strūnaičio kapela „Merkūna“,  vadovas Jonas Meškelė</vt:lpstr>
      <vt:lpstr>Pabradės miesto kultūros centras</vt:lpstr>
      <vt:lpstr>Pabradės miesto kultūros centro kolektyvų ir dalyvių skaičius</vt:lpstr>
      <vt:lpstr>Pabradės fanfarinis orkestras, vadovas Bronislovas Vilimas</vt:lpstr>
      <vt:lpstr>Pavoverės vario dūdų orkestras</vt:lpstr>
      <vt:lpstr>Moterų vokalinis ansamblis „Magūnianka“</vt:lpstr>
      <vt:lpstr>Švenčionėlių miesto kultūros centras</vt:lpstr>
      <vt:lpstr>Švenčionėlių miesto kultūros centras</vt:lpstr>
      <vt:lpstr>Švenčionėlių miesto kultūros centro kolektyvų ir dalyvių skaičius</vt:lpstr>
      <vt:lpstr>  Sutartinių giedotojų kolektyvas „Lakiūtė“, vadovė Milda Petkevičienė</vt:lpstr>
      <vt:lpstr>Vaikų folkloro kolektyvas „Eršketėlis“ vadovė Loreta Šidlauskienė</vt:lpstr>
      <vt:lpstr>„Ant Sarios krantų“</vt:lpstr>
      <vt:lpstr>Lietuvos šimtmečio dainų šventė „Vardan tos...“</vt:lpstr>
      <vt:lpstr>Folkloro dienos  „Didžių žmonių žemė“ dalyviai:</vt:lpstr>
      <vt:lpstr>„Juozapinės aukštaitiškai“</vt:lpstr>
      <vt:lpstr>Rajono šventė „Rudens kermošius“</vt:lpstr>
      <vt:lpstr>„Labanoras – mažoji kultūros sostinė 2017“</vt:lpstr>
      <vt:lpstr>Nuoširdžiai dėkoju už praleistą laiką drauge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Švenčionių rajono kultūros įstaigų veikla ir perspektyvos</dc:title>
  <dc:creator>A.Daraškevičienė</dc:creator>
  <cp:lastModifiedBy>A.Daraškevičienė</cp:lastModifiedBy>
  <cp:revision>182</cp:revision>
  <dcterms:created xsi:type="dcterms:W3CDTF">2006-08-16T00:00:00Z</dcterms:created>
  <dcterms:modified xsi:type="dcterms:W3CDTF">2018-11-15T07:12:32Z</dcterms:modified>
</cp:coreProperties>
</file>